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1" r:id="rId2"/>
    <p:sldId id="259" r:id="rId3"/>
    <p:sldId id="260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6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классного часа: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306" y="1013255"/>
            <a:ext cx="9050694" cy="5058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я буду обучаться дистанционно?»  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защитить себя от вирусных заболеваний?»</a:t>
            </a:r>
          </a:p>
          <a:p>
            <a:pPr>
              <a:buNone/>
            </a:pPr>
            <a:r>
              <a:rPr lang="ru-RU" sz="3200" b="1" dirty="0"/>
              <a:t>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3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Тщательно и часто мойте руки с мылом или протирайте их дезинфицирующими средствами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4" y="3138617"/>
            <a:ext cx="2669060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34" y="3249828"/>
            <a:ext cx="2511425" cy="22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Избегайте тесных контактов с людьми,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которые могут быть больными.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Сократите время пребывания в местах скопления людей</a:t>
            </a:r>
          </a:p>
          <a:p>
            <a:pPr marL="0" indent="0" algn="r">
              <a:buNone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4" y="3551280"/>
            <a:ext cx="1977637" cy="17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965927"/>
            <a:ext cx="225716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0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Здоровый образ жизни: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достаточный сон;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правильное питание;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algn="r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</a:p>
          <a:p>
            <a:pPr marL="0" indent="0" algn="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06" y="1507524"/>
            <a:ext cx="2121243" cy="16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3" y="3362065"/>
            <a:ext cx="2491668" cy="135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5" y="4312508"/>
            <a:ext cx="2458995" cy="15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    используйте медицинскую маску</a:t>
            </a:r>
          </a:p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08" y="2476500"/>
            <a:ext cx="275143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27" y="2476499"/>
            <a:ext cx="3098928" cy="20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0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0195"/>
            <a:ext cx="7613306" cy="7908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Я ЗАБОЛЕЛ. 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Свести к минимуму контакт с другими людьми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постельный режим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Пить много жидкости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Соблюдать правила личной гигиены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медицинскую маску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Обратиться за медицинской помощью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" y="2483708"/>
            <a:ext cx="2273642" cy="24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1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0195"/>
            <a:ext cx="7613306" cy="790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en-US" dirty="0">
                <a:solidFill>
                  <a:srgbClr val="FF0000"/>
                </a:solidFill>
              </a:rPr>
              <a:t>OVID-19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kk-KZ" dirty="0">
                <a:solidFill>
                  <a:srgbClr val="FF0000"/>
                </a:solidFill>
              </a:rPr>
              <a:t>Короновирусеая инфекция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223" y="17885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новый опасный вирус, который появился в 2019 году. Меры профилактики такие же, как и по любом другом вирусном заболевании.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2690336"/>
            <a:ext cx="59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4"/>
          <a:stretch/>
        </p:blipFill>
        <p:spPr bwMode="auto">
          <a:xfrm rot="21298702">
            <a:off x="2984624" y="3247010"/>
            <a:ext cx="2274753" cy="236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2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4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26862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это ???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69774"/>
            <a:ext cx="7886700" cy="4720280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– тип обучения, основанный на образовательном взаимодействии удаленных друг от друга педагогов и учащихся. Дистанционное обучение реализуется с помощью телекоммуникационных технологий и ресурсов сети Интернет.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562"/>
            <a:ext cx="9144000" cy="1260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будет проходить дистанционное обучение в ТОГАПОУ «Колледж техники и технологии наземного транспорта им. М.С. Солнцева»</a:t>
            </a:r>
            <a:endParaRPr lang="ru-RU" sz="3200" dirty="0"/>
          </a:p>
        </p:txBody>
      </p:sp>
      <p:pic>
        <p:nvPicPr>
          <p:cNvPr id="5" name="Рисунок 4" descr="Therapy by Skyp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808" y="3130461"/>
            <a:ext cx="3078131" cy="112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едорогое массажное кресло цена, купить Sensa Lounger Beige-Brow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0" y="3250262"/>
            <a:ext cx="3322454" cy="69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крашения мечты!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94" t="61538" r="21936" b="30740"/>
          <a:stretch>
            <a:fillRect/>
          </a:stretch>
        </p:blipFill>
        <p:spPr bwMode="auto">
          <a:xfrm>
            <a:off x="2498480" y="2762326"/>
            <a:ext cx="3655126" cy="3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 возможности» запятые – выделяется или нет, нужны ли?"/>
          <p:cNvPicPr/>
          <p:nvPr/>
        </p:nvPicPr>
        <p:blipFill>
          <a:blip r:embed="rId5"/>
          <a:srcRect l="11413" t="36652" r="11053" b="40281"/>
          <a:stretch>
            <a:fillRect/>
          </a:stretch>
        </p:blipFill>
        <p:spPr bwMode="auto">
          <a:xfrm>
            <a:off x="339223" y="4193739"/>
            <a:ext cx="2833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крашения мечты!"/>
          <p:cNvPicPr/>
          <p:nvPr/>
        </p:nvPicPr>
        <p:blipFill>
          <a:blip r:embed="rId4"/>
          <a:srcRect l="22994" t="61538" r="21936" b="30740"/>
          <a:stretch>
            <a:fillRect/>
          </a:stretch>
        </p:blipFill>
        <p:spPr bwMode="auto">
          <a:xfrm>
            <a:off x="4695820" y="3998324"/>
            <a:ext cx="3113902" cy="3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5E68796-0CF3-48B3-95DB-013CA4E4A0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39" y="3743699"/>
            <a:ext cx="1122003" cy="1122003"/>
          </a:xfrm>
          <a:prstGeom prst="rect">
            <a:avLst/>
          </a:prstGeom>
        </p:spPr>
      </p:pic>
      <p:pic>
        <p:nvPicPr>
          <p:cNvPr id="19" name="Рисунок 18" descr="Украшения мечты!">
            <a:extLst>
              <a:ext uri="{FF2B5EF4-FFF2-40B4-BE49-F238E27FC236}">
                <a16:creationId xmlns:a16="http://schemas.microsoft.com/office/drawing/2014/main" id="{84F7E075-7F13-4B90-8902-C70F056E2D0E}"/>
              </a:ext>
            </a:extLst>
          </p:cNvPr>
          <p:cNvPicPr/>
          <p:nvPr/>
        </p:nvPicPr>
        <p:blipFill>
          <a:blip r:embed="rId4"/>
          <a:srcRect l="22994" t="61538" r="21936" b="30740"/>
          <a:stretch>
            <a:fillRect/>
          </a:stretch>
        </p:blipFill>
        <p:spPr bwMode="auto">
          <a:xfrm>
            <a:off x="2361631" y="4865702"/>
            <a:ext cx="3655126" cy="36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18D1688-AA16-4CFE-9DFE-E3D088F3D1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0" y="1556951"/>
            <a:ext cx="2376286" cy="1337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411"/>
            <a:ext cx="9144000" cy="98853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прикрепить д/з в «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80519"/>
            <a:ext cx="7886700" cy="434957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Войти в систему «Дневник»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классы – Группы – Домашний репетитор – Файлы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Папка ДО, класс, литер – выбрать предмет – выбрать урок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Маршрутный лист – скачать – открыть – выполнить задания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Выполняете задания в тетради – фотографируете работу – заходите на главную стр. – расписание на завтра – выполнить технологическую карту урока– прикрепить файл – выполнить задания – загрузить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забудьте подписать работу (ФИ)</a:t>
            </a:r>
          </a:p>
        </p:txBody>
      </p:sp>
      <p:pic>
        <p:nvPicPr>
          <p:cNvPr id="5" name="Рисунок 4" descr="Скачать Күнделік.Мектеп 2.0.6 Android Apk - kz.kundelik.mobile APK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3081" y="296562"/>
            <a:ext cx="1194487" cy="8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671" y="112471"/>
            <a:ext cx="7798658" cy="59312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514" y="705596"/>
            <a:ext cx="8814486" cy="48067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знакомится с расписанием, темами, содержанием онлайн-уроков через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Технологическаяч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карта урока)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-участвуйте на онлайн - уроке на платформе ZOOM по мере возможности, входит через ссылку учителя-предметника, классного руководителя;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поддерживай связи с классным руководителем и учителями-предметниками;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-ежедневно заходит в личный кабинет в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получения учебного материала и самостоятельного его изучения;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-ежедневно представляет выполненные  задания  в соответствии с требованиями педагогов, отправив сканирование (или фото) выполненных заданий педагогу через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-соблюдает правила академической честности и принципы самоконтроля при выполнении учебных заданий;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-использует дополнительные  электронные образовательные ресурсы при желании и необходимости.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17838"/>
            <a:ext cx="7886700" cy="1173892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rgbClr val="FF0000"/>
                </a:solidFill>
              </a:rPr>
              <a:t>Как защитить себя от вирусных заболеваний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2811"/>
            <a:ext cx="7886700" cy="4694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u="sng" dirty="0">
                <a:solidFill>
                  <a:srgbClr val="0070C0"/>
                </a:solidFill>
              </a:rPr>
              <a:t>ПУТИ ПЕРЕДАЧИ</a:t>
            </a:r>
          </a:p>
        </p:txBody>
      </p:sp>
      <p:pic>
        <p:nvPicPr>
          <p:cNvPr id="4" name="Рисунок 8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390">
            <a:off x="642549" y="1545494"/>
            <a:ext cx="2087475" cy="204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полотен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281">
            <a:off x="1686288" y="3744621"/>
            <a:ext cx="2675647" cy="185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97">
            <a:off x="6193744" y="1359933"/>
            <a:ext cx="2446531" cy="213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769">
            <a:off x="4944761" y="3717196"/>
            <a:ext cx="2815281" cy="18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7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Симптомы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высокая температура;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озноб и слабость;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боль и ломота во 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всем теле;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кашель;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головная боль;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насморк или заложенность носа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32" y="1689401"/>
            <a:ext cx="20605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1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комфортный температурный режим помещений;</a:t>
            </a:r>
          </a:p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регулярное проветривание, влажная уборка помещений;</a:t>
            </a:r>
          </a:p>
          <a:p>
            <a:pPr algn="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одеваться    по погоде</a:t>
            </a:r>
          </a:p>
          <a:p>
            <a:endParaRPr lang="ru-RU" sz="2400" dirty="0"/>
          </a:p>
        </p:txBody>
      </p:sp>
      <p:pic>
        <p:nvPicPr>
          <p:cNvPr id="4" name="Picture 6" descr="уборка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2" y="226420"/>
            <a:ext cx="1738309" cy="14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86138"/>
            <a:ext cx="1667284" cy="148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33" y="3682630"/>
            <a:ext cx="1891462" cy="156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Прикрывайте рот и нос при чихании или кашле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Избегайте прикосновений ко своему рту и носу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Соблюдайте «дистанцию» при общении</a:t>
            </a:r>
          </a:p>
          <a:p>
            <a:pPr algn="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0" y="681037"/>
            <a:ext cx="2477530" cy="16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24" y="3164449"/>
            <a:ext cx="24384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15886" r="13063" b="13323"/>
          <a:stretch/>
        </p:blipFill>
        <p:spPr bwMode="auto">
          <a:xfrm>
            <a:off x="5218670" y="3853988"/>
            <a:ext cx="2570206" cy="170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56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488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Тема классного часа: </vt:lpstr>
      <vt:lpstr>Дистанционное обучение – это ???</vt:lpstr>
      <vt:lpstr> Как будет проходить дистанционное обучение в ТОГАПОУ «Колледж техники и технологии наземного транспорта им. М.С. Солнцева»</vt:lpstr>
      <vt:lpstr>Обратная связь Как прикрепить д/з в «Дневник.ру»?</vt:lpstr>
      <vt:lpstr>Обучающийся:</vt:lpstr>
      <vt:lpstr>Как защитить себя от вирусных заболеваний </vt:lpstr>
      <vt:lpstr>Симптомы заболевания</vt:lpstr>
      <vt:lpstr>Профилактика</vt:lpstr>
      <vt:lpstr>Профилактика</vt:lpstr>
      <vt:lpstr>Профилактика</vt:lpstr>
      <vt:lpstr>Профилактика</vt:lpstr>
      <vt:lpstr>Профилактика</vt:lpstr>
      <vt:lpstr>Профилактика</vt:lpstr>
      <vt:lpstr>Я ЗАБОЛЕЛ. Что делать?</vt:lpstr>
      <vt:lpstr>СOVID-19 Короновирусеая инфекция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Максим Кутасевич</cp:lastModifiedBy>
  <cp:revision>172</cp:revision>
  <dcterms:created xsi:type="dcterms:W3CDTF">2014-11-21T11:00:06Z</dcterms:created>
  <dcterms:modified xsi:type="dcterms:W3CDTF">2020-04-09T08:14:31Z</dcterms:modified>
</cp:coreProperties>
</file>