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3" r:id="rId9"/>
    <p:sldId id="272" r:id="rId10"/>
    <p:sldId id="27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6BD0FB-BBF8-4320-A53A-CB6130C36F34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7402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«Самоизоляция из-за пандемии коронавируса 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2019-</a:t>
            </a:r>
            <a:r>
              <a:rPr lang="en-US" b="1" dirty="0" err="1">
                <a:solidFill>
                  <a:srgbClr val="7030A0"/>
                </a:solidFill>
              </a:rPr>
              <a:t>nCoV</a:t>
            </a:r>
            <a:r>
              <a:rPr lang="ru-RU" b="1" dirty="0">
                <a:solidFill>
                  <a:srgbClr val="7030A0"/>
                </a:solidFill>
              </a:rPr>
              <a:t>»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s://ngsochi.com/images/2020/4/virus_attac-1024x67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654831"/>
            <a:ext cx="4191947" cy="2746872"/>
          </a:xfrm>
          <a:prstGeom prst="rect">
            <a:avLst/>
          </a:prstGeom>
          <a:noFill/>
        </p:spPr>
      </p:pic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623FE7F-077E-4D1A-B215-3B93769EB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0108D-2259-4888-BED6-BB4E69A0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C7F5FC-9466-4C28-ABF2-AF93FDD3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132856"/>
            <a:ext cx="9001000" cy="162344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pPr marL="0" indent="0">
              <a:buNone/>
            </a:pPr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Выбирайте дом, а не болезнь</a:t>
            </a:r>
          </a:p>
        </p:txBody>
      </p:sp>
    </p:spTree>
    <p:extLst>
      <p:ext uri="{BB962C8B-B14F-4D97-AF65-F5344CB8AC3E}">
        <p14:creationId xmlns:p14="http://schemas.microsoft.com/office/powerpoint/2010/main" val="310627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sun9-45.userapi.com/c851428/v851428518/1e0160/P5qBRyBJA7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04801"/>
            <a:ext cx="9429750" cy="716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4285104" cy="1051560"/>
          </a:xfrm>
        </p:spPr>
        <p:txBody>
          <a:bodyPr/>
          <a:lstStyle/>
          <a:p>
            <a:r>
              <a:rPr lang="ru-RU" dirty="0"/>
              <a:t>Из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Известно, что уже </a:t>
            </a:r>
            <a:r>
              <a:rPr lang="ru-RU" dirty="0" err="1"/>
              <a:t>боллее</a:t>
            </a:r>
            <a:r>
              <a:rPr lang="ru-RU" dirty="0"/>
              <a:t> 6057 человек инфицированы и зарегистрировано не менее 130 смертей.</a:t>
            </a:r>
          </a:p>
          <a:p>
            <a:endParaRPr lang="ru-RU" dirty="0"/>
          </a:p>
          <a:p>
            <a:pPr algn="just"/>
            <a:r>
              <a:rPr lang="ru-RU" dirty="0"/>
              <a:t>Большая часть случаев заболеваний зафиксированы в Китае, но подтверждены завозные случаи заболевания более чем в 15 странах, включая </a:t>
            </a:r>
            <a:r>
              <a:rPr lang="ru-RU" dirty="0" err="1"/>
              <a:t>Росию</a:t>
            </a:r>
            <a:r>
              <a:rPr lang="ru-RU" dirty="0"/>
              <a:t>, Францию, Германию, Австралию и США. Вторичного распространения инфекции в этих странах не отмечается</a:t>
            </a:r>
          </a:p>
        </p:txBody>
      </p:sp>
      <p:pic>
        <p:nvPicPr>
          <p:cNvPr id="11266" name="Picture 2" descr="https://ki-news.ru/upload/iblock/6af/6afe2064e7aa8aa4488545743208a5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66928" y="4365104"/>
            <a:ext cx="3419872" cy="2152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4286672"/>
            <a:ext cx="8183880" cy="152592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rgbClr val="C00000"/>
                </a:solidFill>
              </a:rPr>
              <a:t>Коронавирусы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7030A0"/>
                </a:solidFill>
              </a:rPr>
              <a:t>— это семейство вирусов, которые преимущественно поражают животных, но в некоторых случаях могут передаваться человеку. </a:t>
            </a:r>
          </a:p>
        </p:txBody>
      </p:sp>
      <p:pic>
        <p:nvPicPr>
          <p:cNvPr id="1026" name="Shap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2"/>
            <a:ext cx="58769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84" y="4869160"/>
            <a:ext cx="818388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C00000"/>
                </a:solidFill>
              </a:rPr>
              <a:t>Каковы симптомы заболевания, вызванного новым </a:t>
            </a:r>
            <a:r>
              <a:rPr lang="ru-RU" sz="3100" dirty="0" err="1">
                <a:solidFill>
                  <a:srgbClr val="C00000"/>
                </a:solidFill>
              </a:rPr>
              <a:t>коронавирусом</a:t>
            </a:r>
            <a:r>
              <a:rPr lang="ru-RU" dirty="0">
                <a:solidFill>
                  <a:srgbClr val="C00000"/>
                </a:solidFill>
              </a:rPr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183880" cy="4187952"/>
          </a:xfrm>
        </p:spPr>
        <p:txBody>
          <a:bodyPr/>
          <a:lstStyle/>
          <a:p>
            <a:r>
              <a:rPr lang="ru-RU" b="1" dirty="0">
                <a:latin typeface="Arial Black" pitchFamily="34" charset="0"/>
              </a:rPr>
              <a:t>Чувство усталости</a:t>
            </a:r>
          </a:p>
          <a:p>
            <a:endParaRPr lang="ru-RU" b="1" dirty="0">
              <a:latin typeface="Arial Black" pitchFamily="34" charset="0"/>
            </a:endParaRPr>
          </a:p>
          <a:p>
            <a:r>
              <a:rPr lang="ru-RU" b="1" dirty="0">
                <a:latin typeface="Arial Black" pitchFamily="34" charset="0"/>
              </a:rPr>
              <a:t>Затруднённое дыхание</a:t>
            </a:r>
          </a:p>
          <a:p>
            <a:endParaRPr lang="ru-RU" b="1" dirty="0">
              <a:latin typeface="Arial Black" pitchFamily="34" charset="0"/>
            </a:endParaRPr>
          </a:p>
          <a:p>
            <a:r>
              <a:rPr lang="ru-RU" b="1" dirty="0">
                <a:latin typeface="Arial Black" pitchFamily="34" charset="0"/>
              </a:rPr>
              <a:t>Высокая температура</a:t>
            </a:r>
          </a:p>
          <a:p>
            <a:endParaRPr lang="ru-RU" b="1" dirty="0">
              <a:latin typeface="Arial Black" pitchFamily="34" charset="0"/>
            </a:endParaRPr>
          </a:p>
          <a:p>
            <a:r>
              <a:rPr lang="ru-RU" b="1" dirty="0">
                <a:latin typeface="Arial Black" pitchFamily="34" charset="0"/>
              </a:rPr>
              <a:t>Кашель и / или боль в горле</a:t>
            </a:r>
          </a:p>
          <a:p>
            <a:endParaRPr lang="ru-RU" dirty="0"/>
          </a:p>
        </p:txBody>
      </p:sp>
      <p:pic>
        <p:nvPicPr>
          <p:cNvPr id="2050" name="Picut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53919" y="441210"/>
            <a:ext cx="2325497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Как передаётся </a:t>
            </a:r>
            <a:r>
              <a:rPr lang="ru-RU" dirty="0" err="1">
                <a:solidFill>
                  <a:srgbClr val="C00000"/>
                </a:solidFill>
              </a:rPr>
              <a:t>коронавирус</a:t>
            </a:r>
            <a:r>
              <a:rPr lang="ru-RU" dirty="0">
                <a:solidFill>
                  <a:srgbClr val="C00000"/>
                </a:solidFill>
              </a:rPr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Коронавирус</a:t>
            </a:r>
            <a:r>
              <a:rPr lang="ru-RU" dirty="0"/>
              <a:t> распространяется через капли, которые образуются, когда инфицированный человек кашляет или чихает.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Он может распространяться, когда кто-то касается любой загрязнённой поверхности, например дверной ручки.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Люди заражаются, когда они касаются загрязнёнными руками рта, носа или глаз.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akhalife.ru/wp-content/uploads/2020/02/3.-gko-02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8496943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news.megatyumen.ru/uploads/megatyumen/blog/illustration/image/c0f782/gko-11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4664"/>
            <a:ext cx="8352927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D8A76-06C7-47E2-9BA5-2200E9C2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Самоизоляция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3C8DF-7F6A-40DB-8CB1-EAC6C288E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4187952"/>
          </a:xfrm>
        </p:spPr>
        <p:txBody>
          <a:bodyPr/>
          <a:lstStyle/>
          <a:p>
            <a:r>
              <a:rPr lang="ru-RU" dirty="0"/>
              <a:t>Это строгий домашний режим, который соблюдается по месту фактического проживания, во время самоизоляции ограничиваются любые контакты с людьми, не входящими в ближайший круг совместного проживания.</a:t>
            </a:r>
          </a:p>
        </p:txBody>
      </p:sp>
      <p:pic>
        <p:nvPicPr>
          <p:cNvPr id="5" name="Рисунок 4" descr="Изображение выглядит как игрушка, стол, красный, желтый&#10;&#10;Автоматически созданное описание">
            <a:extLst>
              <a:ext uri="{FF2B5EF4-FFF2-40B4-BE49-F238E27FC236}">
                <a16:creationId xmlns:a16="http://schemas.microsoft.com/office/drawing/2014/main" id="{1A1203BE-804A-43C3-A3DE-28528EF539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61048"/>
            <a:ext cx="3347864" cy="18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7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F316B-12DF-41C3-A03E-5B35EA52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5517232"/>
            <a:ext cx="8183880" cy="1051560"/>
          </a:xfrm>
        </p:spPr>
        <p:txBody>
          <a:bodyPr/>
          <a:lstStyle/>
          <a:p>
            <a:r>
              <a:rPr lang="ru-RU" dirty="0"/>
              <a:t>Самоизоляция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8EAAD-832A-4A13-97EB-1F1000EF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30352"/>
            <a:ext cx="8363272" cy="4187952"/>
          </a:xfrm>
        </p:spPr>
        <p:txBody>
          <a:bodyPr>
            <a:noAutofit/>
          </a:bodyPr>
          <a:lstStyle/>
          <a:p>
            <a:r>
              <a:rPr lang="ru-RU" sz="1400" dirty="0"/>
              <a:t>Прогулки разрешены, но строго без контактов с людьми.</a:t>
            </a:r>
          </a:p>
          <a:p>
            <a:r>
              <a:rPr lang="ru-RU" sz="1400" dirty="0"/>
              <a:t>На улицу ходить в перчатках, если погода позволяет. Если выходишь на улицу, надо взять с собой </a:t>
            </a:r>
            <a:r>
              <a:rPr lang="ru-RU" sz="1400" dirty="0" err="1"/>
              <a:t>санитайзер</a:t>
            </a:r>
            <a:r>
              <a:rPr lang="ru-RU" sz="1400" dirty="0"/>
              <a:t>. Лицо не трогать. Если очень надо — только после </a:t>
            </a:r>
            <a:r>
              <a:rPr lang="ru-RU" sz="1400" dirty="0" err="1"/>
              <a:t>санитайзера</a:t>
            </a:r>
            <a:r>
              <a:rPr lang="ru-RU" sz="1400" dirty="0"/>
              <a:t>.</a:t>
            </a:r>
          </a:p>
          <a:p>
            <a:r>
              <a:rPr lang="ru-RU" sz="1400" dirty="0"/>
              <a:t>Предпочитать лифт лестнице </a:t>
            </a:r>
          </a:p>
          <a:p>
            <a:r>
              <a:rPr lang="ru-RU" sz="1400" dirty="0"/>
              <a:t>На улице держаться от людей на расстоянии минимум двух метров.</a:t>
            </a:r>
          </a:p>
          <a:p>
            <a:r>
              <a:rPr lang="ru-RU" sz="1400" dirty="0"/>
              <a:t>Перед входом в общественное помещение двадцать раз подумать, надо ли оно, а потом надевать маску. Это защита окружающих,</a:t>
            </a:r>
            <a:r>
              <a:rPr lang="ru-RU" sz="1400" b="1" u="sng" dirty="0">
                <a:solidFill>
                  <a:srgbClr val="C00000"/>
                </a:solidFill>
              </a:rPr>
              <a:t> уважение к их страхам и хороший пример.</a:t>
            </a:r>
          </a:p>
          <a:p>
            <a:r>
              <a:rPr lang="ru-RU" sz="1400" dirty="0"/>
              <a:t>Разрешены поездки на личной машине за город с бесконтактной заправкой</a:t>
            </a:r>
          </a:p>
          <a:p>
            <a:r>
              <a:rPr lang="ru-RU" sz="1400" dirty="0"/>
              <a:t>Общественный транспорт запрещен.</a:t>
            </a:r>
          </a:p>
          <a:p>
            <a:r>
              <a:rPr lang="ru-RU" sz="1400" dirty="0"/>
              <a:t>После возвращения перед входом в дом, </a:t>
            </a:r>
            <a:r>
              <a:rPr lang="ru-RU" sz="1400" b="1" u="sng" dirty="0">
                <a:solidFill>
                  <a:srgbClr val="C00000"/>
                </a:solidFill>
              </a:rPr>
              <a:t>обработать руки </a:t>
            </a:r>
            <a:r>
              <a:rPr lang="ru-RU" sz="1400" b="1" u="sng" dirty="0" err="1">
                <a:solidFill>
                  <a:srgbClr val="C00000"/>
                </a:solidFill>
              </a:rPr>
              <a:t>санитайзером</a:t>
            </a:r>
            <a:r>
              <a:rPr lang="ru-RU" sz="1400" b="1" u="sng" dirty="0">
                <a:solidFill>
                  <a:srgbClr val="C00000"/>
                </a:solidFill>
              </a:rPr>
              <a:t>.</a:t>
            </a:r>
          </a:p>
          <a:p>
            <a:r>
              <a:rPr lang="ru-RU" sz="1400" dirty="0"/>
              <a:t>Дома никаких ограничений нет. </a:t>
            </a:r>
            <a:r>
              <a:rPr lang="ru-RU" sz="1400" b="1" u="sng" dirty="0">
                <a:solidFill>
                  <a:srgbClr val="C00000"/>
                </a:solidFill>
              </a:rPr>
              <a:t>Только в уличной одежде не ходить.</a:t>
            </a:r>
          </a:p>
          <a:p>
            <a:r>
              <a:rPr lang="ru-RU" sz="1400" dirty="0"/>
              <a:t>Ни с кем не встречаться, никого не целовать, не обнимать. Не звать гостей и не ходить в гости. </a:t>
            </a:r>
            <a:r>
              <a:rPr lang="ru-RU" sz="1400" b="1" u="sng" dirty="0">
                <a:solidFill>
                  <a:srgbClr val="C00000"/>
                </a:solidFill>
              </a:rPr>
              <a:t>Скайп-вечеринки!</a:t>
            </a:r>
          </a:p>
          <a:p>
            <a:r>
              <a:rPr lang="ru-RU" sz="1400" b="1" u="sng" dirty="0">
                <a:solidFill>
                  <a:srgbClr val="C00000"/>
                </a:solidFill>
              </a:rPr>
              <a:t>Обучение — онлайн. Спорт — дома (зарядка, планка, йога, массаж друг другу). Сон — по режиму. Есть большая опасность начать жить, как на новогодних каникулах: куролесить всю ночь, отсыпаться днем. Помните, что здоровый сон укрепляет иммунитет, а нездоровый не только бьет по иммунитету, но и сильно повышает тревожность и снижает устойчивость к стрессу.</a:t>
            </a:r>
          </a:p>
          <a:p>
            <a:endParaRPr lang="ru-RU" sz="1400" dirty="0"/>
          </a:p>
        </p:txBody>
      </p:sp>
      <p:pic>
        <p:nvPicPr>
          <p:cNvPr id="4" name="Рисунок 3" descr="Изображение выглядит как игрушка, стол, красный, желтый&#10;&#10;Автоматически созданное описание">
            <a:extLst>
              <a:ext uri="{FF2B5EF4-FFF2-40B4-BE49-F238E27FC236}">
                <a16:creationId xmlns:a16="http://schemas.microsoft.com/office/drawing/2014/main" id="{BBE9F796-374B-4E42-8DE1-83AB6033B8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310856"/>
            <a:ext cx="1666528" cy="93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95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408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 Black</vt:lpstr>
      <vt:lpstr>Verdana</vt:lpstr>
      <vt:lpstr>Wingdings 2</vt:lpstr>
      <vt:lpstr>Аспект</vt:lpstr>
      <vt:lpstr>«Самоизоляция из-за пандемии коронавируса  2019-nCoV» </vt:lpstr>
      <vt:lpstr>Из статистики</vt:lpstr>
      <vt:lpstr>Коронавирусы — это семейство вирусов, которые преимущественно поражают животных, но в некоторых случаях могут передаваться человеку. </vt:lpstr>
      <vt:lpstr>Каковы симптомы заболевания, вызванного новым коронавирусом? </vt:lpstr>
      <vt:lpstr>Как передаётся коронавирус? </vt:lpstr>
      <vt:lpstr>Презентация PowerPoint</vt:lpstr>
      <vt:lpstr>Презентация PowerPoint</vt:lpstr>
      <vt:lpstr>Самоизоляция</vt:lpstr>
      <vt:lpstr>Самоизоляция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защититься  от коронавируса  2019-nCoV»</dc:title>
  <dc:creator>User</dc:creator>
  <cp:lastModifiedBy>Максим Кутасевич</cp:lastModifiedBy>
  <cp:revision>11</cp:revision>
  <dcterms:created xsi:type="dcterms:W3CDTF">2020-02-03T15:51:08Z</dcterms:created>
  <dcterms:modified xsi:type="dcterms:W3CDTF">2020-04-09T08:46:46Z</dcterms:modified>
</cp:coreProperties>
</file>